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6"/>
  </p:notesMasterIdLst>
  <p:handoutMasterIdLst>
    <p:handoutMasterId r:id="rId17"/>
  </p:handoutMasterIdLst>
  <p:sldIdLst>
    <p:sldId id="256" r:id="rId4"/>
    <p:sldId id="260" r:id="rId5"/>
    <p:sldId id="289" r:id="rId6"/>
    <p:sldId id="282" r:id="rId7"/>
    <p:sldId id="290" r:id="rId8"/>
    <p:sldId id="283" r:id="rId9"/>
    <p:sldId id="291" r:id="rId10"/>
    <p:sldId id="284" r:id="rId11"/>
    <p:sldId id="292" r:id="rId12"/>
    <p:sldId id="293" r:id="rId13"/>
    <p:sldId id="294" r:id="rId14"/>
    <p:sldId id="295" r:id="rId15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64" d="100"/>
          <a:sy n="64" d="100"/>
        </p:scale>
        <p:origin x="102" y="-126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578F34-7308-4916-9B09-8B0C2A9EF72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2024/9/29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E85108F1-99EE-41F5-B1BE-9C1526847D06}" type="datetime1">
              <a:rPr lang="zh-TW" altLang="en-US" smtClean="0"/>
              <a:pPr/>
              <a:t>2024/9/29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02818732-FA64-4F57-8EE6-57AA70E1F1E0}" type="slidenum">
              <a:rPr lang="en-US" altLang="zh-TW" noProof="0" smtClean="0"/>
              <a:pPr/>
              <a:t>‹#›</a:t>
            </a:fld>
            <a:endParaRPr lang="en-US" altLang="zh-TW" noProof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291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194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904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271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04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96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8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068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4681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04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封面</a:t>
            </a:r>
            <a:r>
              <a:rPr lang="zh-TW" altLang="en-US"/>
              <a:t>標題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預留位置 3">
            <a:extLst>
              <a:ext uri="{FF2B5EF4-FFF2-40B4-BE49-F238E27FC236}">
                <a16:creationId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節標題</a:t>
            </a:r>
          </a:p>
        </p:txBody>
      </p:sp>
      <p:sp>
        <p:nvSpPr>
          <p:cNvPr id="14" name="文字版面配置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dirty="0"/>
              <a:t>節標題</a:t>
            </a:r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dirty="0"/>
              <a:t>節標題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7" name="文字版面配置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0" name="文字版面配置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1" name="文字版面配置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：左-右 2">
            <a:extLst>
              <a:ext uri="{FF2B5EF4-FFF2-40B4-BE49-F238E27FC236}">
                <a16:creationId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箭號：左-右 13">
            <a:extLst>
              <a:ext uri="{FF2B5EF4-FFF2-40B4-BE49-F238E27FC236}">
                <a16:creationId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1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2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3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567F4AE9-9C59-4A3C-9E27-EFC9EE499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3DA09F5A-AF46-4646-A84F-35C1002AF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36D8447C-AA9F-491F-8EE4-A151146D1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826B47AC-1601-4AA8-BEB3-930A9A37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EFC9E01C-1D66-47F5-B8D1-BF604162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9F5FC000-6DCF-4A02-B144-CC77E752D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20" name="圖形 19" descr="向右箭號">
            <a:extLst>
              <a:ext uri="{FF2B5EF4-FFF2-40B4-BE49-F238E27FC236}">
                <a16:creationId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圖形 20" descr="向右箭號">
            <a:extLst>
              <a:ext uri="{FF2B5EF4-FFF2-40B4-BE49-F238E27FC236}">
                <a16:creationId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年份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年份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2" name="文字版面配置區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3" name="文字版面配置區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4" name="文字版面配置區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5" name="文字版面配置區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影像標題</a:t>
            </a:r>
          </a:p>
        </p:txBody>
      </p:sp>
      <p:sp>
        <p:nvSpPr>
          <p:cNvPr id="36" name="文字版面配置區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月份，年份</a:t>
            </a:r>
          </a:p>
        </p:txBody>
      </p:sp>
      <p:sp>
        <p:nvSpPr>
          <p:cNvPr id="37" name="箭號：右 36">
            <a:extLst>
              <a:ext uri="{FF2B5EF4-FFF2-40B4-BE49-F238E27FC236}">
                <a16:creationId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圖片版面配置區 4">
            <a:extLst>
              <a:ext uri="{FF2B5EF4-FFF2-40B4-BE49-F238E27FC236}">
                <a16:creationId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2" name="圖片版面配置區 4">
            <a:extLst>
              <a:ext uri="{FF2B5EF4-FFF2-40B4-BE49-F238E27FC236}">
                <a16:creationId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6" name="圖片版面配置區 4">
            <a:extLst>
              <a:ext uri="{FF2B5EF4-FFF2-40B4-BE49-F238E27FC236}">
                <a16:creationId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17" name="文字版面配置區 8">
            <a:extLst>
              <a:ext uri="{FF2B5EF4-FFF2-40B4-BE49-F238E27FC236}">
                <a16:creationId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20" name="矩形 6">
            <a:extLst>
              <a:ext uri="{FF2B5EF4-FFF2-40B4-BE49-F238E27FC236}">
                <a16:creationId xmlns:a16="http://schemas.microsoft.com/office/drawing/2014/main" id="{A31AFB6F-80F0-4E69-8E48-7431E3898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115CE1DD-8B35-4422-9BB1-DB18FB6B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C174B088-E2BB-4A47-A4CE-403CAE01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文字版面配置區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4" name="文字版面配置區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圖片版面配置區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3" name="文字版面配置區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25" name="圖片版面配置區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封面</a:t>
            </a:r>
            <a:r>
              <a:rPr lang="zh-TW" altLang="en-US"/>
              <a:t>標題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11" name="投影片編號預留位置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A0FADEC-BFBD-4A6E-B51C-B0DFD4C8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感謝您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全名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電話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電子郵件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網站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分隔線投影片標題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8" name="圖片版面配置區 5">
            <a:extLst>
              <a:ext uri="{FF2B5EF4-FFF2-40B4-BE49-F238E27FC236}">
                <a16:creationId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12" name="圖片版面配置區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3" name="圖片版面配置區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8">
            <a:extLst>
              <a:ext uri="{FF2B5EF4-FFF2-40B4-BE49-F238E27FC236}">
                <a16:creationId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5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23" name="矩形 6">
            <a:extLst>
              <a:ext uri="{FF2B5EF4-FFF2-40B4-BE49-F238E27FC236}">
                <a16:creationId xmlns:a16="http://schemas.microsoft.com/office/drawing/2014/main" id="{644FE3AF-A04D-4D49-BDFD-FAF66D9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EAC46016-1B95-4163-8EAA-252BE4B8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EC09029D-7190-452C-92D6-6B055D05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78798274-03F6-4FD0-93AB-82A31D0A2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1E3DDEC1-3507-486F-8CCF-7F1E9EB81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圖片版面配置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矩形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24" name="矩形 6">
            <a:extLst>
              <a:ext uri="{FF2B5EF4-FFF2-40B4-BE49-F238E27FC236}">
                <a16:creationId xmlns:a16="http://schemas.microsoft.com/office/drawing/2014/main" id="{3E24480B-1EA1-4618-A14A-DFF8FA263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043B620A-4118-4E00-9D79-5BD4C87DC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612097E6-9559-4AEF-968E-6C2F89163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圖片版面配置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矩形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33" name="文字版面配置區 8">
            <a:extLst>
              <a:ext uri="{FF2B5EF4-FFF2-40B4-BE49-F238E27FC236}">
                <a16:creationId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34" name="文字版面配置區 10">
            <a:extLst>
              <a:ext uri="{FF2B5EF4-FFF2-40B4-BE49-F238E27FC236}">
                <a16:creationId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35" name="文字版面配置區 8">
            <a:extLst>
              <a:ext uri="{FF2B5EF4-FFF2-40B4-BE49-F238E27FC236}">
                <a16:creationId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36" name="文字版面配置區 10">
            <a:extLst>
              <a:ext uri="{FF2B5EF4-FFF2-40B4-BE49-F238E27FC236}">
                <a16:creationId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37" name="圖片版面配置區 15">
            <a:extLst>
              <a:ext uri="{FF2B5EF4-FFF2-40B4-BE49-F238E27FC236}">
                <a16:creationId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38" name="圖片版面配置區 15">
            <a:extLst>
              <a:ext uri="{FF2B5EF4-FFF2-40B4-BE49-F238E27FC236}">
                <a16:creationId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CEDEC4EC-1B7D-4C30-9BDC-ED714BC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61B31970-0B46-450B-916F-74D6DEF9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950320AF-7644-49E1-9D16-705477139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D36D919E-E710-495F-8E8C-3A987E50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圖片版面配置區 10">
            <a:extLst>
              <a:ext uri="{FF2B5EF4-FFF2-40B4-BE49-F238E27FC236}">
                <a16:creationId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在這裡插入螢幕設計或將螢幕設計拖放到這裡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按一下以編輯標題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zh-TW" altLang="en-US" dirty="0"/>
              <a:t>強調文字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DFB96B7-45A3-4381-89C2-4A31A565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矩形 6">
              <a:extLst>
                <a:ext uri="{FF2B5EF4-FFF2-40B4-BE49-F238E27FC236}">
                  <a16:creationId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矩形 6">
              <a:extLst>
                <a:ext uri="{FF2B5EF4-FFF2-40B4-BE49-F238E27FC236}">
                  <a16:creationId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en-US" altLang="zh-TW" sz="1200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Contoso</a:t>
              </a:r>
              <a:r>
                <a:rPr lang="zh-TW" altLang="en-US" sz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 </a:t>
              </a:r>
              <a:r>
                <a:rPr lang="en-US" altLang="zh-TW" sz="1200" i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Ltd</a:t>
              </a:r>
              <a:r>
                <a:rPr lang="en-US" altLang="zh-TW" sz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.</a:t>
              </a:r>
              <a:endParaRPr lang="zh-TW" altLang="en-US"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4" name="矩形 6">
              <a:extLst>
                <a:ext uri="{FF2B5EF4-FFF2-40B4-BE49-F238E27FC236}">
                  <a16:creationId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11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9.wdp"/><Relationship Id="rId5" Type="http://schemas.openxmlformats.org/officeDocument/2006/relationships/image" Target="../media/image23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jpg"/><Relationship Id="rId7" Type="http://schemas.microsoft.com/office/2007/relationships/hdphoto" Target="../media/hdphoto5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4.wdp"/><Relationship Id="rId4" Type="http://schemas.openxmlformats.org/officeDocument/2006/relationships/image" Target="../media/image12.png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microsoft.com/office/2007/relationships/hdphoto" Target="../media/hdphoto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microsoft.com/office/2007/relationships/hdphoto" Target="../media/hdphoto4.wdp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jpg"/><Relationship Id="rId5" Type="http://schemas.microsoft.com/office/2007/relationships/hdphoto" Target="../media/hdphoto8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版面配置區 18" descr="木製的長通道">
            <a:extLst>
              <a:ext uri="{FF2B5EF4-FFF2-40B4-BE49-F238E27FC236}">
                <a16:creationId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標題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b="1" dirty="0"/>
              <a:t>     hw2</a:t>
            </a:r>
            <a:endParaRPr lang="zh-TW" altLang="en-US" b="1" dirty="0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112" name="群組 111" descr="醒目影像括弧&#10;">
            <a:extLst>
              <a:ext uri="{FF2B5EF4-FFF2-40B4-BE49-F238E27FC236}">
                <a16:creationId xmlns:a16="http://schemas.microsoft.com/office/drawing/2014/main" id="{D624720B-51E1-474D-90C6-CD74ED1DA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矩形 6">
              <a:extLst>
                <a:ext uri="{FF2B5EF4-FFF2-40B4-BE49-F238E27FC236}">
                  <a16:creationId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11" name="矩形 6">
              <a:extLst>
                <a:ext uri="{FF2B5EF4-FFF2-40B4-BE49-F238E27FC236}">
                  <a16:creationId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E364A73-6D25-40DB-A27C-BFCDF37A5A52}"/>
              </a:ext>
            </a:extLst>
          </p:cNvPr>
          <p:cNvSpPr txBox="1"/>
          <p:nvPr/>
        </p:nvSpPr>
        <p:spPr>
          <a:xfrm>
            <a:off x="-261937" y="6934200"/>
            <a:ext cx="12453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Prompt:A</a:t>
            </a:r>
            <a:r>
              <a:rPr lang="en-US" altLang="zh-TW" dirty="0"/>
              <a:t> school girl with short black hair looked at the volleyball in amazement as it landed on the playing field.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然而，在比賽的關鍵時刻，對方突然發來一個快速旋轉的球，我反應不及，眼看著那顆球飛過我身邊，落在地上，內心瞬間充滿自責。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949B3E6-6A23-47CC-BA01-99DF3BB20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99" y="80962"/>
            <a:ext cx="6696075" cy="66960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10609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E364A73-6D25-40DB-A27C-BFCDF37A5A52}"/>
              </a:ext>
            </a:extLst>
          </p:cNvPr>
          <p:cNvSpPr txBox="1"/>
          <p:nvPr/>
        </p:nvSpPr>
        <p:spPr>
          <a:xfrm>
            <a:off x="-261937" y="6934200"/>
            <a:ext cx="1245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Prompt:A</a:t>
            </a:r>
            <a:r>
              <a:rPr lang="en-US" altLang="zh-TW" dirty="0"/>
              <a:t> school girl with short black hair was playing volleyball, her teammates went over to comfort her about her mistake, which made her feel relieved a lot.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就在我懊悔時，隊友們過來拍拍我的背，笑著說：「別放在心上，這只是比賽的一部分，接下來還有機會！」這句話讓我釋然了不少。我告訴自己不要再專注於剛剛的失誤，而是要把注意力放在接下來的每一球。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6D4B1EF-F80E-4166-A636-CE13CD716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57175"/>
            <a:ext cx="6343650" cy="63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0577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0703FAA9-F772-403B-865C-CA4EF70EF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16454"/>
            <a:ext cx="6696075" cy="669607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E364A73-6D25-40DB-A27C-BFCDF37A5A52}"/>
              </a:ext>
            </a:extLst>
          </p:cNvPr>
          <p:cNvSpPr txBox="1"/>
          <p:nvPr/>
        </p:nvSpPr>
        <p:spPr>
          <a:xfrm>
            <a:off x="-261937" y="6934200"/>
            <a:ext cx="1245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Prompt:Generate</a:t>
            </a:r>
            <a:r>
              <a:rPr lang="en-US" altLang="zh-TW" dirty="0"/>
              <a:t> a picture of a school girl with short black hair playing with her teammates on the volleyball court, but losing the game, and finally shaking hands with her opponent.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最終，我們系隊雖然輸給了校外隊伍，但我從這次比賽中學到了很多。這次的經歷讓我明白，初次比賽難免有失誤，但最重要的是如何面對失敗，並在壓力下調整自己。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C84A05E-453A-490D-890B-746F220EE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096464">
            <a:off x="790339" y="1838639"/>
            <a:ext cx="2545021" cy="2579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000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DC71C4D-7F0A-473C-9BAC-427CD3F1349F}"/>
              </a:ext>
            </a:extLst>
          </p:cNvPr>
          <p:cNvSpPr txBox="1"/>
          <p:nvPr/>
        </p:nvSpPr>
        <p:spPr>
          <a:xfrm>
            <a:off x="-119271" y="6946321"/>
            <a:ext cx="124636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Prompt:</a:t>
            </a:r>
            <a:r>
              <a:rPr lang="zh-TW" altLang="en-US" dirty="0"/>
              <a:t>生成一張黑色短髮的學妹在排球比賽場地，等待上場的樣子，神情很緊張。再放大主角以突顯興奮感。</a:t>
            </a:r>
            <a:endParaRPr lang="en-US" altLang="zh-TW" dirty="0"/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在加入球隊後，我一直很期待能上場比賽，有一次剛好有機會和校外的球隊比賽，讓我感到興奮又緊張。我的目標是希望好好發揮，為我們系隊盡一份力。</a:t>
            </a:r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F1171789-A279-404F-B16F-21E44AFE5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56" y="272618"/>
            <a:ext cx="6312763" cy="63127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897B9E5E-4CFA-42FE-812A-BD963B640C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字方塊 14">
            <a:extLst>
              <a:ext uri="{FF2B5EF4-FFF2-40B4-BE49-F238E27FC236}">
                <a16:creationId xmlns:a16="http://schemas.microsoft.com/office/drawing/2014/main" id="{7DCC11A5-BB1E-49B2-9123-919B97194234}"/>
              </a:ext>
            </a:extLst>
          </p:cNvPr>
          <p:cNvSpPr txBox="1"/>
          <p:nvPr/>
        </p:nvSpPr>
        <p:spPr>
          <a:xfrm>
            <a:off x="-190500" y="6883546"/>
            <a:ext cx="948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Prompt:</a:t>
            </a:r>
            <a:r>
              <a:rPr lang="zh-TW" altLang="en-US" dirty="0"/>
              <a:t>生成一張黑色短髮的學妹在排球比賽場地，等待上場的樣子，神情很緊張。</a:t>
            </a:r>
            <a:endParaRPr lang="en-US" altLang="zh-TW" dirty="0"/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因為這是我第一次參加比賽，我希望自己不要拖累隊友，也想讓學長姐看到我的進步。</a:t>
            </a: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411820C-90C7-4B0F-9057-CE9A91984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9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8156" y="389898"/>
            <a:ext cx="5074314" cy="5074314"/>
          </a:xfrm>
          <a:prstGeom prst="rect">
            <a:avLst/>
          </a:prstGeom>
          <a:ln>
            <a:noFill/>
          </a:ln>
          <a:effectLst>
            <a:softEdge rad="177800"/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C17F63AA-2B99-40A6-8333-6C4B29DC49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52" r="19192" b="2769"/>
          <a:stretch/>
        </p:blipFill>
        <p:spPr>
          <a:xfrm>
            <a:off x="245307" y="1660150"/>
            <a:ext cx="2331006" cy="4736033"/>
          </a:xfrm>
          <a:prstGeom prst="rect">
            <a:avLst/>
          </a:prstGeom>
          <a:ln>
            <a:noFill/>
          </a:ln>
          <a:effectLst>
            <a:glow rad="508000">
              <a:schemeClr val="bg1">
                <a:lumMod val="85000"/>
                <a:alpha val="49000"/>
              </a:schemeClr>
            </a:glow>
            <a:softEdge rad="63500"/>
          </a:effectLst>
        </p:spPr>
      </p:pic>
      <p:sp>
        <p:nvSpPr>
          <p:cNvPr id="19" name="想法泡泡: 雲朵 18">
            <a:extLst>
              <a:ext uri="{FF2B5EF4-FFF2-40B4-BE49-F238E27FC236}">
                <a16:creationId xmlns:a16="http://schemas.microsoft.com/office/drawing/2014/main" id="{7FA23460-844B-4D0B-AF10-E195E11C2157}"/>
              </a:ext>
            </a:extLst>
          </p:cNvPr>
          <p:cNvSpPr/>
          <p:nvPr/>
        </p:nvSpPr>
        <p:spPr>
          <a:xfrm>
            <a:off x="1055738" y="734574"/>
            <a:ext cx="1520575" cy="674293"/>
          </a:xfrm>
          <a:prstGeom prst="cloudCallout">
            <a:avLst>
              <a:gd name="adj1" fmla="val 42681"/>
              <a:gd name="adj2" fmla="val 50311"/>
            </a:avLst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E1B6709-94D2-440E-9CDE-C4E97603B04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9" y="296225"/>
            <a:ext cx="1073311" cy="678632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br>
              <a:rPr lang="en-US" altLang="zh-TW" sz="3200" dirty="0">
                <a:latin typeface="Microsoft JhengHei UI" panose="020B0604030504040204" pitchFamily="34" charset="-120"/>
                <a:sym typeface="Microsoft JhengHei UI" panose="020B0604030504040204" pitchFamily="34" charset="-120"/>
              </a:rPr>
            </a:br>
            <a:endParaRPr lang="zh-TW" altLang="en-US" noProof="1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882BC-FFC4-4D56-9957-1AE929520ADA}"/>
              </a:ext>
            </a:extLst>
          </p:cNvPr>
          <p:cNvSpPr txBox="1"/>
          <p:nvPr/>
        </p:nvSpPr>
        <p:spPr>
          <a:xfrm>
            <a:off x="0" y="6981825"/>
            <a:ext cx="1225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Prompt:A</a:t>
            </a:r>
            <a:r>
              <a:rPr lang="en-US" altLang="zh-TW" dirty="0"/>
              <a:t> school girl with short black hair dreamed of losing a volleyball match. She looked very sad and had a group of teammates beside her.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隨著比賽日的接近，我越來越感到壓力。不僅是因為對手是校外的球隊，實力強勁，還因為我擔心自己的技術還不夠好，會犯錯或做得不夠好。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2A785A-EAAB-407D-8318-4C9131ECF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062"/>
            <a:ext cx="6619875" cy="6619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CB2699F-84A9-4328-AE1A-030DA87239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9" y="296225"/>
            <a:ext cx="1073311" cy="678632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br>
              <a:rPr lang="en-US" altLang="zh-TW" sz="3200" dirty="0">
                <a:latin typeface="Microsoft JhengHei UI" panose="020B0604030504040204" pitchFamily="34" charset="-120"/>
                <a:sym typeface="Microsoft JhengHei UI" panose="020B0604030504040204" pitchFamily="34" charset="-120"/>
              </a:rPr>
            </a:br>
            <a:endParaRPr lang="zh-TW" altLang="en-US" noProof="1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882BC-FFC4-4D56-9957-1AE929520ADA}"/>
              </a:ext>
            </a:extLst>
          </p:cNvPr>
          <p:cNvSpPr txBox="1"/>
          <p:nvPr/>
        </p:nvSpPr>
        <p:spPr>
          <a:xfrm>
            <a:off x="0" y="6981825"/>
            <a:ext cx="12258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Prompt:A</a:t>
            </a:r>
            <a:r>
              <a:rPr lang="en-US" altLang="zh-TW" dirty="0"/>
              <a:t> school girl with short black hair dreamed of losing a volleyball match. She looked very sad and had a group of teammates beside her.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比賽前，我腦海裡一直浮現著我可能會接不到球、扣球失誤，甚至讓大家失望的場景，這讓我內心非常焦慮。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D2A785A-EAAB-407D-8318-4C9131EC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6399891" cy="6399891"/>
          </a:xfrm>
          <a:prstGeom prst="rect">
            <a:avLst/>
          </a:prstGeom>
          <a:effectLst>
            <a:softEdge rad="393700"/>
          </a:effec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394EB34C-CBFF-40CC-85F0-F74A322837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37000"/>
                    </a14:imgEffect>
                    <a14:imgEffect>
                      <a14:colorTemperature colorTemp="6700"/>
                    </a14:imgEffect>
                    <a14:imgEffect>
                      <a14:saturation sat="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24" y="2833530"/>
            <a:ext cx="3552826" cy="3552826"/>
          </a:xfrm>
          <a:prstGeom prst="rect">
            <a:avLst/>
          </a:prstGeom>
          <a:ln>
            <a:noFill/>
          </a:ln>
          <a:effectLst>
            <a:glow rad="127000">
              <a:schemeClr val="bg1">
                <a:lumMod val="85000"/>
                <a:alpha val="54000"/>
              </a:schemeClr>
            </a:glow>
            <a:softEdge rad="139700"/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1504B3B-258C-4F4E-A5C5-B991DEFF37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2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660460-C137-41B9-BB5A-8E2752D06943}"/>
              </a:ext>
            </a:extLst>
          </p:cNvPr>
          <p:cNvSpPr txBox="1"/>
          <p:nvPr/>
        </p:nvSpPr>
        <p:spPr>
          <a:xfrm>
            <a:off x="-428096" y="6987209"/>
            <a:ext cx="12620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Prompt:She</a:t>
            </a:r>
            <a:r>
              <a:rPr lang="en-US" altLang="zh-TW" dirty="0"/>
              <a:t> is a school girl with short black hair, who practices volleyball catching and spiking very seriously.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為了減少這種焦慮感，我開始更加認真地參與每次練習。不論是接發球還是扣球，我都拼盡全力去練習，希望能在比賽中做到最好。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C84FCF-B10B-4EB3-A831-E0B0663C6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8D7F6C-29C0-46E3-A9D8-BB1F96550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499" y="167142"/>
            <a:ext cx="3838145" cy="38381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76826563-4BD4-4B6E-9B96-BB86110336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5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866" y="3754617"/>
            <a:ext cx="2936241" cy="29362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98DEAE9-55BB-4B91-A0FF-4C6AFEE18E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88107" y="3954615"/>
            <a:ext cx="2736243" cy="27362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162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660460-C137-41B9-BB5A-8E2752D06943}"/>
              </a:ext>
            </a:extLst>
          </p:cNvPr>
          <p:cNvSpPr txBox="1"/>
          <p:nvPr/>
        </p:nvSpPr>
        <p:spPr>
          <a:xfrm>
            <a:off x="-171483" y="6858000"/>
            <a:ext cx="122015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Prompt:Create</a:t>
            </a:r>
            <a:r>
              <a:rPr lang="en-US" altLang="zh-TW" dirty="0"/>
              <a:t> a school girl with short black hair, practice coordination tactics with your teammates, and discuss strategies for dealing with different situations.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我還和隊友們一起練習配合戰術，討論應對不同局面的策略。比賽當天，我不斷深呼吸，告訴自己要專注於眼前的比賽，盡量保持冷靜。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C84FCF-B10B-4EB3-A831-E0B0663C6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08D7F6C-29C0-46E3-A9D8-BB1F96550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46273"/>
            <a:ext cx="6565454" cy="65654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924D640-BCC1-419F-8D50-F70DDFD8CE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2000"/>
                    </a14:imgEffect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668" y="2191047"/>
            <a:ext cx="4195308" cy="4195308"/>
          </a:xfrm>
          <a:prstGeom prst="rect">
            <a:avLst/>
          </a:prstGeom>
          <a:ln>
            <a:noFill/>
          </a:ln>
          <a:effectLst>
            <a:glow rad="546100">
              <a:schemeClr val="accent1">
                <a:lumMod val="20000"/>
                <a:lumOff val="80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1824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E364A73-6D25-40DB-A27C-BFCDF37A5A52}"/>
              </a:ext>
            </a:extLst>
          </p:cNvPr>
          <p:cNvSpPr txBox="1"/>
          <p:nvPr/>
        </p:nvSpPr>
        <p:spPr>
          <a:xfrm>
            <a:off x="-130969" y="6858000"/>
            <a:ext cx="12453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Prompt:A</a:t>
            </a:r>
            <a:r>
              <a:rPr lang="en-US" altLang="zh-TW" dirty="0"/>
              <a:t> school girl with short black hair is born. Her heartbeat is racing and her palms are sweating on the volleyball court.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比賽一開始，我的心跳加速，手心也冒汗。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C10048-8F75-485D-AC3F-B411D3D3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137658"/>
            <a:ext cx="6553200" cy="6553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1489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4E364A73-6D25-40DB-A27C-BFCDF37A5A52}"/>
              </a:ext>
            </a:extLst>
          </p:cNvPr>
          <p:cNvSpPr txBox="1"/>
          <p:nvPr/>
        </p:nvSpPr>
        <p:spPr>
          <a:xfrm>
            <a:off x="-261937" y="6934200"/>
            <a:ext cx="12453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/>
              <a:t>Prompt:The</a:t>
            </a:r>
            <a:r>
              <a:rPr lang="en-US" altLang="zh-TW" dirty="0"/>
              <a:t> school girl with short black hair gradually adapted to the rhythm of the court. He successfully caught several powerful serves from his opponent and his expression became slightly more relaxed.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但隨著比賽進行，我慢慢適應了場上的節奏。幾次接發球後，我感覺到自己的動作開始流暢起來，成功接住了對手的幾個強力發球。整體表現比我預期的好很多，這讓我稍微放鬆了一些。</a:t>
            </a: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5C10048-8F75-485D-AC3F-B411D3D3C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925" y="137658"/>
            <a:ext cx="6553200" cy="6553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DA0439E2-0FB6-429F-9B33-09A511AD3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91" y="1591584"/>
            <a:ext cx="4928733" cy="49287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1208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93_TF16411248.potx" id="{4D76FF90-1FCB-4D0D-B97B-BA5DF3B7BB65}" vid="{CD0B1A5E-8AE9-4DB6-A54F-D040E5ACDCE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43E42B-7C8A-4AB1-9F29-E7D83A36D5D6}">
  <ds:schemaRefs>
    <ds:schemaRef ds:uri="http://schemas.microsoft.com/office/2006/metadata/properties"/>
    <ds:schemaRef ds:uri="http://schemas.microsoft.com/sharepoint/v3"/>
    <ds:schemaRef ds:uri="http://purl.org/dc/elements/1.1/"/>
    <ds:schemaRef ds:uri="6dc4bcd6-49db-4c07-9060-8acfc67cef9f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fb0879af-3eba-417a-a55a-ffe6dcd6ca77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建築投售簡報</Template>
  <TotalTime>0</TotalTime>
  <Words>798</Words>
  <Application>Microsoft Office PowerPoint</Application>
  <PresentationFormat>寬螢幕</PresentationFormat>
  <Paragraphs>36</Paragraphs>
  <Slides>12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Microsoft JhengHei UI</vt:lpstr>
      <vt:lpstr>新細明體</vt:lpstr>
      <vt:lpstr>Arial</vt:lpstr>
      <vt:lpstr>Calibri</vt:lpstr>
      <vt:lpstr>Times New Roman</vt:lpstr>
      <vt:lpstr>Wingdings</vt:lpstr>
      <vt:lpstr>Office 佈景主題</vt:lpstr>
      <vt:lpstr>     hw2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2024-08-19T08:30:24Z</dcterms:created>
  <dcterms:modified xsi:type="dcterms:W3CDTF">2024-09-29T09:25:06Z</dcterms:modified>
</cp:coreProperties>
</file>